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2F4120F-29A6-4F56-824A-717A3A33A2B7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AFFF38C-AE82-4D7C-A82D-4AEE34BBE05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1"/>
            <a:ext cx="7772400" cy="504057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 МБДОУ «Д/с «ЛАНДЫШ» с </a:t>
            </a:r>
            <a:r>
              <a:rPr lang="ru-RU" sz="1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Абдрахманово</a:t>
            </a:r>
            <a:r>
              <a:rPr lang="ru-RU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-1052281"/>
            <a:ext cx="8100392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i="1" dirty="0" smtClean="0"/>
              <a:t>Основная </a:t>
            </a:r>
            <a:r>
              <a:rPr lang="ru-RU" i="1" dirty="0"/>
              <a:t>образовательная программа муниципального </a:t>
            </a:r>
            <a:r>
              <a:rPr lang="ru-RU" i="1" dirty="0" smtClean="0"/>
              <a:t>бюджетного </a:t>
            </a:r>
            <a:r>
              <a:rPr lang="ru-RU" i="1" dirty="0"/>
              <a:t>дошкольного образовательного учреждения « Детский сад «Ландыш» с </a:t>
            </a:r>
            <a:r>
              <a:rPr lang="ru-RU" i="1" dirty="0" err="1"/>
              <a:t>Абдрахманово</a:t>
            </a:r>
            <a:r>
              <a:rPr lang="ru-RU" i="1" dirty="0"/>
              <a:t>» ( далее Программа ) </a:t>
            </a:r>
            <a:r>
              <a:rPr lang="ru-RU" i="1" dirty="0" smtClean="0"/>
              <a:t>разработана в </a:t>
            </a:r>
            <a:r>
              <a:rPr lang="ru-RU" i="1" dirty="0"/>
              <a:t>соответствии с :</a:t>
            </a:r>
          </a:p>
          <a:p>
            <a:r>
              <a:rPr lang="ru-RU" i="1" dirty="0"/>
              <a:t>-Федеральным законом от 29.12.2012 №273 –ФЗ «Об образовании в Российской Федерации»</a:t>
            </a:r>
          </a:p>
          <a:p>
            <a:r>
              <a:rPr lang="ru-RU" i="1" dirty="0"/>
              <a:t>- Федеральным государственным образовательным стандартом дошкольного образования от 17 октября 2013 г № 1155;</a:t>
            </a:r>
          </a:p>
          <a:p>
            <a:r>
              <a:rPr lang="ru-RU" i="1" dirty="0"/>
              <a:t>-Порядком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 « ( приказ Министерства образования и науки РФ от 30 августа 2013 года № 1014 г .Москва )</a:t>
            </a:r>
          </a:p>
          <a:p>
            <a:r>
              <a:rPr lang="ru-RU" i="1" dirty="0"/>
              <a:t>-Санитарно – эпидемическими требованиями к устройству , содержанию и организации режима работы дошкольных образовательных организаций « ( от 15 мая 2013 года № 26,2.4.3049 -13)</a:t>
            </a:r>
          </a:p>
          <a:p>
            <a:r>
              <a:rPr lang="ru-RU" i="1" dirty="0"/>
              <a:t>- Законом РТ «Об образовании»</a:t>
            </a:r>
          </a:p>
          <a:p>
            <a:r>
              <a:rPr lang="ru-RU" i="1" dirty="0"/>
              <a:t>-Законом РТ « О государственных языках Республики Татарстан и других языках в Республике Татарстан </a:t>
            </a:r>
          </a:p>
        </p:txBody>
      </p:sp>
    </p:spTree>
    <p:extLst>
      <p:ext uri="{BB962C8B-B14F-4D97-AF65-F5344CB8AC3E}">
        <p14:creationId xmlns:p14="http://schemas.microsoft.com/office/powerpoint/2010/main" val="300159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00" y="592738"/>
            <a:ext cx="8136904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46175"/>
            <a:ext cx="7992888" cy="523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761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404664"/>
            <a:ext cx="7416825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99288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53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71" y="620688"/>
            <a:ext cx="8002962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76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541" y="4365104"/>
            <a:ext cx="6511925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47500" lnSpcReduction="20000"/>
          </a:bodyPr>
          <a:lstStyle/>
          <a:p>
            <a:pPr marL="45720" indent="0">
              <a:buNone/>
            </a:pPr>
            <a:r>
              <a:rPr lang="ru-RU" sz="2300" b="1" i="1" dirty="0"/>
              <a:t>Сведения об основных и дополнительных авторских образовательных программах дошкольного образования , реализуемых в ДОУ.</a:t>
            </a:r>
            <a:endParaRPr lang="ru-RU" sz="2300" i="1" dirty="0"/>
          </a:p>
          <a:p>
            <a:pPr marL="45720" indent="0">
              <a:buNone/>
            </a:pPr>
            <a:r>
              <a:rPr lang="ru-RU" sz="2300" i="1" dirty="0"/>
              <a:t>        Основная образовательная программа дошкольного образования МБДОУ «Детский сад «Ландыш « с </a:t>
            </a:r>
            <a:r>
              <a:rPr lang="ru-RU" sz="2300" i="1" dirty="0" err="1"/>
              <a:t>Абдрахманово</a:t>
            </a:r>
            <a:r>
              <a:rPr lang="ru-RU" sz="2300" i="1" dirty="0"/>
              <a:t>» , разработано на основе «Примерный основной образовательной программы дошкольного </a:t>
            </a:r>
            <a:r>
              <a:rPr lang="ru-RU" sz="2300" i="1" dirty="0" smtClean="0"/>
              <a:t>образования »</a:t>
            </a:r>
            <a:r>
              <a:rPr lang="ru-RU" sz="2300" i="1" dirty="0"/>
              <a:t>От рождения до школы « под редакцией </a:t>
            </a:r>
            <a:r>
              <a:rPr lang="ru-RU" sz="2300" i="1" dirty="0" err="1"/>
              <a:t>Н.Е.Вераксы</a:t>
            </a:r>
            <a:r>
              <a:rPr lang="ru-RU" sz="2300" i="1" dirty="0"/>
              <a:t> , </a:t>
            </a:r>
            <a:r>
              <a:rPr lang="ru-RU" sz="2300" i="1" dirty="0" err="1" smtClean="0"/>
              <a:t>Т.С.Комаровой</a:t>
            </a:r>
            <a:r>
              <a:rPr lang="ru-RU" sz="2300" i="1" dirty="0" smtClean="0"/>
              <a:t>, </a:t>
            </a:r>
            <a:r>
              <a:rPr lang="ru-RU" sz="2300" i="1" dirty="0" err="1"/>
              <a:t>М.А.Васильевой</a:t>
            </a:r>
            <a:r>
              <a:rPr lang="ru-RU" sz="2300" i="1" dirty="0"/>
              <a:t> , «Мозаика -Синтез» , </a:t>
            </a:r>
            <a:r>
              <a:rPr lang="ru-RU" sz="2300" i="1" dirty="0" smtClean="0"/>
              <a:t>2014 </a:t>
            </a:r>
            <a:r>
              <a:rPr lang="ru-RU" sz="2300" i="1" dirty="0"/>
              <a:t>г ,с учетом :</a:t>
            </a:r>
          </a:p>
          <a:p>
            <a:pPr marL="45720" indent="0">
              <a:buNone/>
            </a:pPr>
            <a:r>
              <a:rPr lang="ru-RU" sz="2300" i="1" dirty="0"/>
              <a:t>-</a:t>
            </a:r>
            <a:r>
              <a:rPr lang="ru-RU" sz="2300" i="1" dirty="0" smtClean="0"/>
              <a:t> </a:t>
            </a:r>
            <a:r>
              <a:rPr lang="ru-RU" sz="2300" i="1" dirty="0"/>
              <a:t>региональной программы дошкольного образования « Т</a:t>
            </a:r>
            <a:r>
              <a:rPr lang="tt-RU" sz="2300" i="1" dirty="0"/>
              <a:t>өбәкнең мәктәпкәчә белем бирү программасы “ Шаеховой Р.К.</a:t>
            </a:r>
            <a:endParaRPr lang="ru-RU" sz="2300" i="1" dirty="0"/>
          </a:p>
          <a:p>
            <a:pPr marL="45720" indent="0">
              <a:buNone/>
            </a:pPr>
            <a:r>
              <a:rPr lang="tt-RU" sz="2300" i="1" dirty="0"/>
              <a:t>-</a:t>
            </a:r>
            <a:r>
              <a:rPr lang="tt-RU" sz="2300" i="1" dirty="0" smtClean="0"/>
              <a:t>Учебно – методического  комплекта  по  изучению  государственных языков  Зариповой З.М., Гаффаровой С.М.,Хазратовой </a:t>
            </a:r>
            <a:r>
              <a:rPr lang="tt-RU" sz="2300" i="1" dirty="0"/>
              <a:t>Ф.В.,Шаеховой </a:t>
            </a:r>
            <a:r>
              <a:rPr lang="tt-RU" sz="2300" i="1" dirty="0" smtClean="0"/>
              <a:t>Р.К.</a:t>
            </a:r>
            <a:endParaRPr lang="ru-RU" sz="2300" i="1" dirty="0"/>
          </a:p>
          <a:p>
            <a:pPr marL="45720" indent="0">
              <a:buNone/>
            </a:pPr>
            <a:r>
              <a:rPr lang="tt-RU" sz="2300" i="1" dirty="0"/>
              <a:t>-</a:t>
            </a:r>
            <a:r>
              <a:rPr lang="tt-RU" sz="2300" i="1" dirty="0" smtClean="0"/>
              <a:t>Парциоальных </a:t>
            </a:r>
            <a:r>
              <a:rPr lang="tt-RU" sz="2300" i="1" dirty="0"/>
              <a:t>программ обеспечивающих реализацию приоритетного направления деятельности </a:t>
            </a:r>
            <a:r>
              <a:rPr lang="tt-RU" sz="2300" i="1" dirty="0" smtClean="0"/>
              <a:t>ДОУ.</a:t>
            </a:r>
          </a:p>
          <a:p>
            <a:pPr marL="45720" indent="0">
              <a:buNone/>
            </a:pPr>
            <a:r>
              <a:rPr lang="tt-RU" sz="2300" i="1" dirty="0" smtClean="0"/>
              <a:t>-”Обучение детей дошкольного возраста правилам безопасного поведения на дорогах”под ред Ахмадиевой Р.Ш,Ворониной Е.Е.,Миннеханова Д.М. И др.</a:t>
            </a:r>
            <a:endParaRPr lang="ru-RU" sz="2300" i="1" dirty="0"/>
          </a:p>
          <a:p>
            <a:pPr marL="45720" indent="0">
              <a:buNone/>
            </a:pPr>
            <a:r>
              <a:rPr lang="tt-RU" sz="2300" i="1" dirty="0" smtClean="0"/>
              <a:t>-“Математические ступеньки “ Колесникова Е.В.</a:t>
            </a:r>
            <a:endParaRPr lang="ru-RU" sz="2300" i="1" dirty="0"/>
          </a:p>
          <a:p>
            <a:pPr marL="45720" indent="0">
              <a:buNone/>
            </a:pPr>
            <a:r>
              <a:rPr lang="tt-RU" sz="2300" i="1" dirty="0" smtClean="0"/>
              <a:t>-“Мәктәпкәчә тәрбия.Балаларны милли –мәдәни рухта тәрбияләү” К.В.Закирова.</a:t>
            </a:r>
            <a:endParaRPr lang="ru-RU" sz="2300" i="1" dirty="0"/>
          </a:p>
          <a:p>
            <a:pPr marL="45720" indent="0">
              <a:buNone/>
            </a:pPr>
            <a:r>
              <a:rPr lang="tt-RU" sz="2300" i="1" dirty="0" smtClean="0"/>
              <a:t>-</a:t>
            </a:r>
            <a:r>
              <a:rPr lang="tt-RU" sz="2300" i="1" dirty="0"/>
              <a:t> </a:t>
            </a:r>
            <a:r>
              <a:rPr lang="tt-RU" sz="2300" i="1" dirty="0" smtClean="0"/>
              <a:t>“ Изобразительная деятельность и конструирование” под ред Зиннатовой Р.М.</a:t>
            </a:r>
            <a:endParaRPr lang="ru-RU" sz="2300" i="1" dirty="0"/>
          </a:p>
          <a:p>
            <a:pPr marL="45720" indent="0">
              <a:buNone/>
            </a:pPr>
            <a:r>
              <a:rPr lang="tt-RU" sz="2300" i="1" dirty="0"/>
              <a:t>-в соответствии и с ФГОС ДО содержание образовательной деятельности направлено на реализацию задач пяти образовательных областей ;</a:t>
            </a:r>
            <a:endParaRPr lang="ru-RU" sz="2300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652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7704856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51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776864" cy="57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51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208912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142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77686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058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813690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00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136</TotalTime>
  <Words>338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Основная образовательная программа МБДОУ «Д/с «ЛАНДЫШ» с Абдрахманово»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Основная образовательная программа МБДОУ «Д/с «Лэйсэн» с.Кичучатово</dc:title>
  <dc:creator>Зиля</dc:creator>
  <cp:lastModifiedBy>рушания</cp:lastModifiedBy>
  <cp:revision>14</cp:revision>
  <dcterms:created xsi:type="dcterms:W3CDTF">2018-03-27T10:54:19Z</dcterms:created>
  <dcterms:modified xsi:type="dcterms:W3CDTF">2018-05-04T10:58:01Z</dcterms:modified>
</cp:coreProperties>
</file>